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458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Home Automation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12845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explores the development of a cost-effective, sensor-based smart home automation system that enhances security, convenience, and energy efficiency.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220891"/>
            <a:ext cx="38294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Parveen - 23MCI10053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931813"/>
            <a:ext cx="42473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Ashish Ved - 23MCI10057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67265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61855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a Smart Home Automation System?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46784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technology-driven system that automates household appliances and enhances security.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803571"/>
            <a:ext cx="52363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Smart Home Automation?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9483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homes require manual control over devices, leading to energy wastage and security concerns.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039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Clarity of Problem Definition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70942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01025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Manual Control of Devices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57744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Requires human effort to switch ON/OFF fans, lights, and doors.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70942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0102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Energy Wastage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505795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Lights and fans are often left ON unnecessarily.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48544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24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2030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Gas leaks can go undetected; unauthorized people can enter without alert.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4477"/>
            <a:ext cx="61543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Solution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36783"/>
            <a:ext cx="29317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Overview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42804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sensor-based home automation system using Arduino that detects gas leaks, opens doors automatically, controls fan operation, and manages light usage.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836783"/>
            <a:ext cx="31311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Components Used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4280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Arduino Board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Smoke Detector MQ6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Ultrasonic Sensor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PIR Sensor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LDR Sensor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Relay Board (2-channel)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62283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DC Power Source (12V)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32861"/>
            <a:ext cx="59121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Literature Review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513790" y="3365302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265051"/>
            <a:ext cx="53562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IoT-based Smart Home Systems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76058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Expensive and require internet connectivity, posing security risks due to hacking threats.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6459974" y="513540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5035153"/>
            <a:ext cx="54286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Traditional Automation Systems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5530691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Rely on manual timers rather than real-time sensor-based automation, lacking adaptive intelligence for energy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302" y="552569"/>
            <a:ext cx="7737396" cy="118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Innovativeness of Project Idea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02" y="2035731"/>
            <a:ext cx="498991" cy="4989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3302" y="2735580"/>
            <a:ext cx="2378154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Low-Cost Design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3302" y="3447098"/>
            <a:ext cx="2378154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affordable sensors instead of high-end IoT modules.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04" y="2035731"/>
            <a:ext cx="499110" cy="499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82804" y="2735699"/>
            <a:ext cx="2378273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 Internet Dependency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3382804" y="3447217"/>
            <a:ext cx="237827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Works completely offline, reducing security risks.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24" y="2035731"/>
            <a:ext cx="499110" cy="499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2424" y="2735699"/>
            <a:ext cx="2378273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Energy Management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062424" y="3447217"/>
            <a:ext cx="237827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Lights and fans operate only when needed.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02" y="5014317"/>
            <a:ext cx="498991" cy="4989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3302" y="5714167"/>
            <a:ext cx="2378154" cy="886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Security Features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03302" y="6721197"/>
            <a:ext cx="2378154" cy="964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Gas leak detection and automated doors improve safety.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075742"/>
            <a:ext cx="9253061" cy="593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Alignment with Cluster Objective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303770" y="3971449"/>
            <a:ext cx="22860" cy="3704987"/>
          </a:xfrm>
          <a:prstGeom prst="roundRect">
            <a:avLst>
              <a:gd name="adj" fmla="val 132344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405265" y="4413647"/>
            <a:ext cx="705922" cy="22860"/>
          </a:xfrm>
          <a:prstGeom prst="roundRect">
            <a:avLst>
              <a:gd name="adj" fmla="val 132344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7088326" y="4198263"/>
            <a:ext cx="453747" cy="45374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7248108" y="4282678"/>
            <a:ext cx="13418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83281" y="4173141"/>
            <a:ext cx="4722614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Sustainability &amp; Energy Efficiency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05922" y="4590693"/>
            <a:ext cx="549997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Reduces unnecessary power consumption by ensuring lights and fans are used only when required.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9214" y="5422106"/>
            <a:ext cx="705922" cy="22860"/>
          </a:xfrm>
          <a:prstGeom prst="roundRect">
            <a:avLst>
              <a:gd name="adj" fmla="val 132344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7088326" y="5206722"/>
            <a:ext cx="453747" cy="45374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7202865" y="5291138"/>
            <a:ext cx="22467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424505" y="5181600"/>
            <a:ext cx="246757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Safety &amp; Security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424505" y="5599152"/>
            <a:ext cx="5499973" cy="967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Gas leak detection prevents accidents, automated doors enhance security, and motion-based control prevents misuse of electricity.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5265" y="6417350"/>
            <a:ext cx="705922" cy="22860"/>
          </a:xfrm>
          <a:prstGeom prst="roundRect">
            <a:avLst>
              <a:gd name="adj" fmla="val 132344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8326" y="6201966"/>
            <a:ext cx="453747" cy="453747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200721" y="6286381"/>
            <a:ext cx="22895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215158" y="6176843"/>
            <a:ext cx="399073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Technological Advancement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05922" y="6594396"/>
            <a:ext cx="5499973" cy="645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microcontrollers and sensors for home automation, with future potential for AI and IoT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430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906078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31453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64093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Smart Home Automation System that is cost-effective, reliable, and energy-efficient.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646295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885611"/>
            <a:ext cx="37314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38114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Mobile App Integration, Voice Control Features, AI-Based Energy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feedback! We welcome any questions you may have.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2025-02-23T15:12:37Z</dcterms:created>
  <dcterms:modified xsi:type="dcterms:W3CDTF">2025-02-23T15:12:37Z</dcterms:modified>
</cp:coreProperties>
</file>